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A1F41F-95F6-48CF-A273-8C4A988CC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067C9A-F9F1-4D1A-97F3-D145C16DB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804257-87C1-4A35-954B-334F5413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851AC0-055E-425C-9E37-6818B9E0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4989F9-2020-4BE1-8A6A-951C92B8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78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ED042-A644-4A54-97C6-9097D16D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E53DE5-4376-4A7A-94B2-60FC1EEEB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9C4FBA-9F33-4CC2-8F2A-290E8E0B3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192BDC-49D0-4D9F-8B9C-90ABA8B0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EC3E6-1D15-4EF3-AE78-2A7D05C8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05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2BAD016-B089-427E-B06A-9D8FBC14A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187232-C537-429D-B17D-3F3848E63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3BD9D0-00E3-4633-A5F0-BF7931094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3D31DC-7C48-4CAD-95DD-2343FD802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2242A1-8514-4B02-9D19-2AE592D1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82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610A8-1CDD-4DEC-9BCD-0A01A463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A62B2A-6638-4206-8A1B-DA39E7A17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8392D-3A2F-4375-A626-64EFBE94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2C43D6-273D-45F4-99C2-A620A51F1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5098E-EAD5-4AC2-BA3A-77BC8F88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48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D1DC4-63BB-4320-90BE-60DB039E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A6284E-F525-4E9F-9846-24E01765F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EEBA13-CE34-411E-83F7-E4627A310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814AB4-57B5-43A8-8B6D-BA38B656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5938FA-0B58-4A6F-8B2B-DC697064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90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18AD2D-C550-45DE-8B21-37432976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A44D1F-0186-4169-8F91-6056AC994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BFA1F7-967E-4CD9-BEFC-D3D3F53BC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7E9F2-A495-40F4-B928-0388A194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381618-0F7E-49E9-AA07-74653789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1614AA-9690-4FDD-B1BE-66899049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9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629FA-021F-4CDE-AEE7-A9189BB54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672390-8F39-4D14-B12D-817F1AAD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BE3504-A45A-4592-8E97-4E7F10541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8B51E3-6B26-4065-9D4F-84D7B5631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2DA1B3-E4D6-44E5-A891-E52267DFB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09E3BB-BD2E-444D-8A83-8DE36C38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3F4D4D-A069-460B-88A0-73AC1A16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DEC952-87CF-4E5C-BC00-3AB5C084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17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CFFAA-AF0C-4AE0-BB93-5B00FE08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CF18B4-BAF5-459E-8AFB-EEB9684E0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189CC4-C688-4923-9F9D-A31B5C70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A6CCB9-E3EC-4CC6-9E19-F92C94E82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9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943DF3-9B72-43A4-8544-A639885D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0EB8F6-244E-4B60-85EE-0DB0A04D3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7EB481-250A-4D60-8055-4926B6789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3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1D3E21-1667-489B-A330-527129479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5EA5C-A467-44A7-88E6-D15971A42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8BAE3E-3F55-46B8-8997-E24A3D435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C370F9-B436-47A7-8D9B-175FBF6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A66490-C65A-47A8-9EDA-04CFEB20A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F9551-930A-417C-ACC6-22170CD1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7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E2CF0-8CDC-4DF8-A8D6-80831D692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F6F334-2C08-467E-BE56-F0FDAA42D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F6569A-B536-4676-A202-68EFB84A0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EF8A25-CD9E-4426-B5B0-B8E33C97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40E0FA-E7ED-4B31-B14E-49EF7219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95B78E-C29D-4BA7-8089-C1337E17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0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03FAB52-CC25-4C49-ACC0-415919FE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B8E34D-D68A-451C-854F-FB307FDB9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13746E-C9DD-4AB5-BC85-45B03F989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D291E-330B-492F-A909-16AFC84CE6C8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9C6153-DB1F-47BB-9376-5852674AC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28A34E-5641-4FC9-96F4-70DE610B7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D4232-859B-416C-9876-5CEBAC07E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49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F144D93-FA22-415D-915F-8BAB6C1FD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09" y="940526"/>
            <a:ext cx="11067705" cy="506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52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MIYAKE HITOSHI</dc:creator>
  <cp:lastModifiedBy>MIYAKE HITOSHI</cp:lastModifiedBy>
  <cp:revision>1</cp:revision>
  <dcterms:created xsi:type="dcterms:W3CDTF">2022-01-12T01:31:05Z</dcterms:created>
  <dcterms:modified xsi:type="dcterms:W3CDTF">2022-01-12T01:33:07Z</dcterms:modified>
</cp:coreProperties>
</file>